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066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299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207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13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64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855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355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73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53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51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53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40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606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8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47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33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04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136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78805" y="1795751"/>
            <a:ext cx="9103853" cy="3503364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辽宁师范大学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听课系统操作指南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60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74034" y="1817782"/>
            <a:ext cx="9275036" cy="2634255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谢谢使用！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195" y="0"/>
            <a:ext cx="9660628" cy="1507067"/>
          </a:xfrm>
        </p:spPr>
        <p:txBody>
          <a:bodyPr/>
          <a:lstStyle/>
          <a:p>
            <a:r>
              <a:rPr lang="zh-CN" altLang="en-US" dirty="0" smtClean="0"/>
              <a:t>一、登录教务处主页，点击右侧教师专区中的“教务管理平台”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8" t="2424" r="1605" b="17728"/>
          <a:stretch/>
        </p:blipFill>
        <p:spPr>
          <a:xfrm>
            <a:off x="1041677" y="1326009"/>
            <a:ext cx="8923663" cy="5531991"/>
          </a:xfrm>
        </p:spPr>
      </p:pic>
      <p:sp>
        <p:nvSpPr>
          <p:cNvPr id="6" name="椭圆 5"/>
          <p:cNvSpPr/>
          <p:nvPr/>
        </p:nvSpPr>
        <p:spPr>
          <a:xfrm>
            <a:off x="7634689" y="6323683"/>
            <a:ext cx="1355074" cy="3525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57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3778" y="0"/>
            <a:ext cx="8534400" cy="1507067"/>
          </a:xfrm>
        </p:spPr>
        <p:txBody>
          <a:bodyPr/>
          <a:lstStyle/>
          <a:p>
            <a:r>
              <a:rPr lang="zh-CN" altLang="en-US" dirty="0" smtClean="0"/>
              <a:t>二、登录数字校园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778" y="1227937"/>
            <a:ext cx="9059538" cy="5621927"/>
          </a:xfrm>
        </p:spPr>
      </p:pic>
      <p:sp>
        <p:nvSpPr>
          <p:cNvPr id="5" name="椭圆 4"/>
          <p:cNvSpPr/>
          <p:nvPr/>
        </p:nvSpPr>
        <p:spPr>
          <a:xfrm>
            <a:off x="4406747" y="3216925"/>
            <a:ext cx="1355074" cy="3525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职工号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1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zh-CN" altLang="en-US" dirty="0" smtClean="0"/>
              <a:t>三、登录后点击左侧的“听课系统”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4" r="401"/>
          <a:stretch/>
        </p:blipFill>
        <p:spPr>
          <a:xfrm>
            <a:off x="684212" y="1334673"/>
            <a:ext cx="10178419" cy="5513009"/>
          </a:xfrm>
        </p:spPr>
      </p:pic>
      <p:sp>
        <p:nvSpPr>
          <p:cNvPr id="5" name="椭圆 4"/>
          <p:cNvSpPr/>
          <p:nvPr/>
        </p:nvSpPr>
        <p:spPr>
          <a:xfrm>
            <a:off x="506776" y="6356734"/>
            <a:ext cx="1355074" cy="3525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888954" y="2626823"/>
            <a:ext cx="374573" cy="1432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888954" y="4494882"/>
            <a:ext cx="319489" cy="1432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94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zh-CN" altLang="en-US" dirty="0" smtClean="0"/>
              <a:t>四、点击左侧听课系统中的“预约听课”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0" r="5042" b="15535"/>
          <a:stretch/>
        </p:blipFill>
        <p:spPr>
          <a:xfrm>
            <a:off x="684212" y="1311007"/>
            <a:ext cx="10707230" cy="5464366"/>
          </a:xfrm>
        </p:spPr>
      </p:pic>
      <p:sp>
        <p:nvSpPr>
          <p:cNvPr id="5" name="椭圆 4"/>
          <p:cNvSpPr/>
          <p:nvPr/>
        </p:nvSpPr>
        <p:spPr>
          <a:xfrm>
            <a:off x="684210" y="2751972"/>
            <a:ext cx="1112703" cy="2218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50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2442" y="0"/>
            <a:ext cx="11037735" cy="1507067"/>
          </a:xfrm>
        </p:spPr>
        <p:txBody>
          <a:bodyPr/>
          <a:lstStyle/>
          <a:p>
            <a:r>
              <a:rPr lang="zh-CN" altLang="en-US" dirty="0" smtClean="0"/>
              <a:t>五、选择预约周次、预约星期、预约节次，点击查询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6" r="2213" b="13992"/>
          <a:stretch/>
        </p:blipFill>
        <p:spPr>
          <a:xfrm>
            <a:off x="562442" y="1311006"/>
            <a:ext cx="11000046" cy="5546993"/>
          </a:xfrm>
        </p:spPr>
      </p:pic>
      <p:sp>
        <p:nvSpPr>
          <p:cNvPr id="5" name="椭圆 4"/>
          <p:cNvSpPr/>
          <p:nvPr/>
        </p:nvSpPr>
        <p:spPr>
          <a:xfrm>
            <a:off x="1696598" y="2160818"/>
            <a:ext cx="5530468" cy="44365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61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2" y="0"/>
            <a:ext cx="10178419" cy="1507067"/>
          </a:xfrm>
        </p:spPr>
        <p:txBody>
          <a:bodyPr/>
          <a:lstStyle/>
          <a:p>
            <a:r>
              <a:rPr lang="zh-CN" altLang="en-US" dirty="0" smtClean="0"/>
              <a:t>六、选择所需的课程，点击右侧的“预约听课”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9" b="14074"/>
          <a:stretch/>
        </p:blipFill>
        <p:spPr>
          <a:xfrm>
            <a:off x="684211" y="1355074"/>
            <a:ext cx="11134687" cy="5502925"/>
          </a:xfrm>
        </p:spPr>
      </p:pic>
      <p:sp>
        <p:nvSpPr>
          <p:cNvPr id="5" name="椭圆 4"/>
          <p:cNvSpPr/>
          <p:nvPr/>
        </p:nvSpPr>
        <p:spPr>
          <a:xfrm>
            <a:off x="8934681" y="2544895"/>
            <a:ext cx="1355074" cy="431310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30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2" y="0"/>
            <a:ext cx="9671644" cy="1507067"/>
          </a:xfrm>
        </p:spPr>
        <p:txBody>
          <a:bodyPr/>
          <a:lstStyle/>
          <a:p>
            <a:r>
              <a:rPr lang="zh-CN" altLang="en-US" dirty="0" smtClean="0"/>
              <a:t>七、预约成功后也可点击右侧的“取消预约”，取消该课程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2" r="3601" b="12977"/>
          <a:stretch/>
        </p:blipFill>
        <p:spPr>
          <a:xfrm>
            <a:off x="684212" y="1507066"/>
            <a:ext cx="10289486" cy="5350933"/>
          </a:xfrm>
        </p:spPr>
      </p:pic>
      <p:sp>
        <p:nvSpPr>
          <p:cNvPr id="5" name="椭圆 4"/>
          <p:cNvSpPr/>
          <p:nvPr/>
        </p:nvSpPr>
        <p:spPr>
          <a:xfrm>
            <a:off x="8317735" y="2793796"/>
            <a:ext cx="1355074" cy="3525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64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1" y="14484"/>
            <a:ext cx="10398757" cy="150706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八、预约后可以点击左侧“我的预约”查询我选择的课程，点击“打印”可以打印听课清单。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4" r="4828" b="12970"/>
          <a:stretch/>
        </p:blipFill>
        <p:spPr>
          <a:xfrm>
            <a:off x="684211" y="1521550"/>
            <a:ext cx="10122600" cy="5336449"/>
          </a:xfrm>
        </p:spPr>
      </p:pic>
      <p:sp>
        <p:nvSpPr>
          <p:cNvPr id="5" name="椭圆 4"/>
          <p:cNvSpPr/>
          <p:nvPr/>
        </p:nvSpPr>
        <p:spPr>
          <a:xfrm>
            <a:off x="684211" y="2897436"/>
            <a:ext cx="1123720" cy="2218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584595" y="2168487"/>
            <a:ext cx="1123720" cy="2218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8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</TotalTime>
  <Words>105</Words>
  <Application>Microsoft Office PowerPoint</Application>
  <PresentationFormat>自定义</PresentationFormat>
  <Paragraphs>11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切片</vt:lpstr>
      <vt:lpstr>辽宁师范大学 听课系统操作指南  2016年2月</vt:lpstr>
      <vt:lpstr>一、登录教务处主页，点击右侧教师专区中的“教务管理平台”</vt:lpstr>
      <vt:lpstr>二、登录数字校园</vt:lpstr>
      <vt:lpstr>三、登录后点击左侧的“听课系统”</vt:lpstr>
      <vt:lpstr>四、点击左侧听课系统中的“预约听课”</vt:lpstr>
      <vt:lpstr>五、选择预约周次、预约星期、预约节次，点击查询</vt:lpstr>
      <vt:lpstr>六、选择所需的课程，点击右侧的“预约听课”</vt:lpstr>
      <vt:lpstr>七、预约成功后也可点击右侧的“取消预约”，取消该课程</vt:lpstr>
      <vt:lpstr>八、预约后可以点击左侧“我的预约”查询我选择的课程，点击“打印”可以打印听课清单。</vt:lpstr>
      <vt:lpstr>谢谢使用！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辽宁师范大学 听课系统操作指南</dc:title>
  <dc:creator>WINDOWS7</dc:creator>
  <cp:lastModifiedBy>AutoBVT</cp:lastModifiedBy>
  <cp:revision>28</cp:revision>
  <dcterms:created xsi:type="dcterms:W3CDTF">2015-08-25T06:29:45Z</dcterms:created>
  <dcterms:modified xsi:type="dcterms:W3CDTF">2016-02-25T03:27:02Z</dcterms:modified>
</cp:coreProperties>
</file>